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0.45081967213114749</c:v>
                </c:pt>
                <c:pt idx="1">
                  <c:v>0.53278688524590168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3.2258064516129031E-2</c:v>
                </c:pt>
                <c:pt idx="1">
                  <c:v>0</c:v>
                </c:pt>
                <c:pt idx="2">
                  <c:v>8.0645161290322578E-3</c:v>
                </c:pt>
                <c:pt idx="3">
                  <c:v>0</c:v>
                </c:pt>
                <c:pt idx="4">
                  <c:v>1.6129032258064519E-2</c:v>
                </c:pt>
                <c:pt idx="5">
                  <c:v>0.94354838709677424</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6.7585056732156126</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7.6677714274972457</c:v>
                </c:pt>
                <c:pt idx="1">
                  <c:v>7.4769311790048052</c:v>
                </c:pt>
                <c:pt idx="2">
                  <c:v>7.1143793957806496</c:v>
                </c:pt>
                <c:pt idx="3">
                  <c:v>7.1073658983290411</c:v>
                </c:pt>
                <c:pt idx="4">
                  <c:v>7.0016744192905431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2.3322285725027543</c:v>
                </c:pt>
                <c:pt idx="1">
                  <c:v>2.5230688209951948</c:v>
                </c:pt>
                <c:pt idx="2">
                  <c:v>2.8856206042193504</c:v>
                </c:pt>
                <c:pt idx="3">
                  <c:v>2.8926341016709589</c:v>
                </c:pt>
                <c:pt idx="4">
                  <c:v>2.9983255807094569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Sheet1!$B$2:$B$6</c:f>
              <c:numCache>
                <c:formatCode>0.0</c:formatCode>
                <c:ptCount val="5"/>
                <c:pt idx="0">
                  <c:v>6.1619126226187424</c:v>
                </c:pt>
                <c:pt idx="1">
                  <c:v>6.602888776289995</c:v>
                </c:pt>
                <c:pt idx="2">
                  <c:v>6.634864555890239</c:v>
                </c:pt>
                <c:pt idx="3">
                  <c:v>6.7162854118368998</c:v>
                </c:pt>
                <c:pt idx="4">
                  <c:v>6.7392547351089291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Sheet1!$C$2:$C$6</c:f>
              <c:numCache>
                <c:formatCode>0.0</c:formatCode>
                <c:ptCount val="5"/>
                <c:pt idx="0">
                  <c:v>3.8380873773812576</c:v>
                </c:pt>
                <c:pt idx="1">
                  <c:v>3.397111223710005</c:v>
                </c:pt>
                <c:pt idx="2">
                  <c:v>3.365135444109761</c:v>
                </c:pt>
                <c:pt idx="3">
                  <c:v>3.2837145881631002</c:v>
                </c:pt>
                <c:pt idx="4">
                  <c:v>3.2607452648910709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0.80323399919280902</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0.50293576779395721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0.14021473184863442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1.463821830529163</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0.14021473184863353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0.5029357677939581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5.7057139221069697E-2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6.7585056732156126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THE GREAT WESTERN HOSPITAL (32)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THE GREAT WESTERN HOSPITAL (32)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THE GREAT WESTERN HOSPITAL (32)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THE GREAT WESTERN HOSPITAL (32)</c:v>
                </c:pt>
              </c:strCache>
            </c:strRef>
          </c:cat>
          <c:val>
            <c:numRef>
              <c:f>Sheet1!$G$2:$G$3</c:f>
              <c:numCache>
                <c:formatCode>0.0;;</c:formatCode>
                <c:ptCount val="2"/>
                <c:pt idx="0">
                  <c:v>7.2195465486324206</c:v>
                </c:pt>
                <c:pt idx="1">
                  <c:v>7.2318113152205576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THE GREAT WESTERN HOSPITAL (32)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THE GREAT WESTERN HOSPITAL (32)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THE GREAT WESTERN HOSPITAL (32)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2.7804534513675794</c:v>
                </c:pt>
                <c:pt idx="1">
                  <c:v>2.7681886847794424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THE GREAT WESTERN HOSPITAL (66)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THE GREAT WESTERN HOSPITAL (66)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THE GREAT WESTERN HOSPITAL (66)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THE GREAT WESTERN HOSPITAL (66)</c:v>
                </c:pt>
              </c:strCache>
            </c:strRef>
          </c:cat>
          <c:val>
            <c:numRef>
              <c:f>Sheet1!$G$2:$G$3</c:f>
              <c:numCache>
                <c:formatCode>0.0;;</c:formatCode>
                <c:ptCount val="2"/>
                <c:pt idx="0">
                  <c:v>8.6048654167074421</c:v>
                </c:pt>
                <c:pt idx="1">
                  <c:v>8.5513464271153605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THE GREAT WESTERN HOSPITAL (66)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THE GREAT WESTERN HOSPITAL (66)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THE GREAT WESTERN HOSPITAL (66)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1.3951345832925579</c:v>
                </c:pt>
                <c:pt idx="1">
                  <c:v>1.4486535728846395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THE GREAT WESTERN HOSPITAL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THE GREAT WESTERN HOSPITAL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THE GREAT WESTERN HOSPITAL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THE GREAT WESTERN HOSPITAL (83)</c:v>
                </c:pt>
              </c:strCache>
            </c:strRef>
          </c:cat>
          <c:val>
            <c:numRef>
              <c:f>Sheet1!$G$2:$G$3</c:f>
              <c:numCache>
                <c:formatCode>0.0;;</c:formatCode>
                <c:ptCount val="2"/>
                <c:pt idx="0">
                  <c:v>9.2864228279483498</c:v>
                </c:pt>
                <c:pt idx="1">
                  <c:v>9.2727755065938453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THE GREAT WESTERN HOSPITAL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THE GREAT WESTERN HOSPITAL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THE GREAT WESTERN HOSPITAL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0.71357717205165017</c:v>
                </c:pt>
                <c:pt idx="1">
                  <c:v>0.72722449340615469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GREAT WESTERN HOSPITAL (80)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GREAT WESTERN HOSPITAL (80)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GREAT WESTERN HOSPITAL (80)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GREAT WESTERN HOSPITAL (80)</c:v>
                </c:pt>
              </c:strCache>
            </c:strRef>
          </c:cat>
          <c:val>
            <c:numRef>
              <c:f>Sheet1!$G$2:$G$3</c:f>
              <c:numCache>
                <c:formatCode>0.0;;</c:formatCode>
                <c:ptCount val="2"/>
                <c:pt idx="0">
                  <c:v>7.347830527764371</c:v>
                </c:pt>
                <c:pt idx="1">
                  <c:v>7.3389177570530464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GREAT WESTERN HOSPITAL (80)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GREAT WESTERN HOSPITAL (80)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THE GREAT WESTERN HOSPITAL (80)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2.652169472235629</c:v>
                </c:pt>
                <c:pt idx="1">
                  <c:v>2.6610822429469536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Sheet1!$G$2:$G$3</c:f>
              <c:numCache>
                <c:formatCode>0.0;;</c:formatCode>
                <c:ptCount val="2"/>
                <c:pt idx="0">
                  <c:v>9.568874072820849</c:v>
                </c:pt>
                <c:pt idx="1">
                  <c:v>9.564645077448624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0.43112592717915099</c:v>
                </c:pt>
                <c:pt idx="1">
                  <c:v>0.43535492255137598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Sheet1!$G$2:$G$3</c:f>
              <c:numCache>
                <c:formatCode>0.0;;</c:formatCode>
                <c:ptCount val="2"/>
                <c:pt idx="0">
                  <c:v>9.1612001956760079</c:v>
                </c:pt>
                <c:pt idx="1">
                  <c:v>9.1472944311921207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0.83879980432399215</c:v>
                </c:pt>
                <c:pt idx="1">
                  <c:v>0.85270556880787929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0.28813559322033899</c:v>
                </c:pt>
                <c:pt idx="1">
                  <c:v>0.71186440677966101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Sheet1!$E$2:$E$3</c:f>
              <c:numCache>
                <c:formatCode>0.0;;</c:formatCode>
                <c:ptCount val="2"/>
                <c:pt idx="0">
                  <c:v>6.5691004109823741</c:v>
                </c:pt>
                <c:pt idx="1">
                  <c:v>6.510672557916199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3.4308995890176259</c:v>
                </c:pt>
                <c:pt idx="1">
                  <c:v>3.489327442083801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GREAT WESTERN HOSPITAL (71)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GREAT WESTERN HOSPITAL (71)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GREAT WESTERN HOSPITAL (71)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GREAT WESTERN HOSPITAL (71)</c:v>
                </c:pt>
              </c:strCache>
            </c:strRef>
          </c:cat>
          <c:val>
            <c:numRef>
              <c:f>Sheet1!$G$2:$G$3</c:f>
              <c:numCache>
                <c:formatCode>0.0;;</c:formatCode>
                <c:ptCount val="2"/>
                <c:pt idx="0">
                  <c:v>8.2403790917672364</c:v>
                </c:pt>
                <c:pt idx="1">
                  <c:v>8.1977804636272431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GREAT WESTERN HOSPITAL (71)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GREAT WESTERN HOSPITAL (71)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THE GREAT WESTERN HOSPITAL (71)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1.7596209082327636</c:v>
                </c:pt>
                <c:pt idx="1">
                  <c:v>1.8022195363727569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(115)</c:v>
                </c:pt>
              </c:strCache>
            </c:strRef>
          </c:cat>
          <c:val>
            <c:numRef>
              <c:f>Sheet1!$G$2:$G$3</c:f>
              <c:numCache>
                <c:formatCode>0.0;;</c:formatCode>
                <c:ptCount val="2"/>
                <c:pt idx="0">
                  <c:v>8.4326528759200983</c:v>
                </c:pt>
                <c:pt idx="1">
                  <c:v>8.400132520720577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1.5673471240799017</c:v>
                </c:pt>
                <c:pt idx="1">
                  <c:v>1.599867479279423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Sheet1!$G$2:$G$3</c:f>
              <c:numCache>
                <c:formatCode>0.0;;</c:formatCode>
                <c:ptCount val="2"/>
                <c:pt idx="0">
                  <c:v>8.642149491399568</c:v>
                </c:pt>
                <c:pt idx="1">
                  <c:v>8.6019101419353667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1.357850508600432</c:v>
                </c:pt>
                <c:pt idx="1">
                  <c:v>1.3980898580646333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Sheet1!$G$2:$G$3</c:f>
              <c:numCache>
                <c:formatCode>0.0;;</c:formatCode>
                <c:ptCount val="2"/>
                <c:pt idx="0">
                  <c:v>9.276576108590934</c:v>
                </c:pt>
                <c:pt idx="1">
                  <c:v>9.258224647738583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0.72342389140906604</c:v>
                </c:pt>
                <c:pt idx="1">
                  <c:v>0.741775352261417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Sheet1!$G$2:$G$3</c:f>
              <c:numCache>
                <c:formatCode>0.0;;</c:formatCode>
                <c:ptCount val="2"/>
                <c:pt idx="0">
                  <c:v>8.4227004659289264</c:v>
                </c:pt>
                <c:pt idx="1">
                  <c:v>8.389580036927974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1.5772995340710736</c:v>
                </c:pt>
                <c:pt idx="1">
                  <c:v>1.610419963072026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Sheet1!$G$2:$G$3</c:f>
              <c:numCache>
                <c:formatCode>0.0;;</c:formatCode>
                <c:ptCount val="2"/>
                <c:pt idx="0">
                  <c:v>9.0773193340030875</c:v>
                </c:pt>
                <c:pt idx="1">
                  <c:v>9.0493914201987486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0.92268066599691245</c:v>
                </c:pt>
                <c:pt idx="1">
                  <c:v>0.95060857980125135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Sheet1!$G$2:$G$3</c:f>
              <c:numCache>
                <c:formatCode>0.0;;</c:formatCode>
                <c:ptCount val="2"/>
                <c:pt idx="0">
                  <c:v>8.4488573120422146</c:v>
                </c:pt>
                <c:pt idx="1">
                  <c:v>8.4084120784771201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1.5511426879577854</c:v>
                </c:pt>
                <c:pt idx="1">
                  <c:v>1.5915879215228799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THE GREAT WESTERN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THE GREAT WESTERN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THE GREAT WESTERN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THE GREAT WESTERN HOSPITAL (99)</c:v>
                </c:pt>
              </c:strCache>
            </c:strRef>
          </c:cat>
          <c:val>
            <c:numRef>
              <c:f>Sheet1!$G$2:$G$3</c:f>
              <c:numCache>
                <c:formatCode>0.0;;</c:formatCode>
                <c:ptCount val="2"/>
                <c:pt idx="0">
                  <c:v>5.858187110954276</c:v>
                </c:pt>
                <c:pt idx="1">
                  <c:v>5.7961874535855209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THE GREAT WESTERN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THE GREAT WESTERN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THE GREAT WESTERN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4.141812889045724</c:v>
                </c:pt>
                <c:pt idx="1">
                  <c:v>4.2038125464144791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GREAT WESTERN HOSPITAL (100)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GREAT WESTERN HOSPITAL (100)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GREAT WESTERN HOSPITAL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GREAT WESTERN HOSPITAL (100)</c:v>
                </c:pt>
              </c:strCache>
            </c:strRef>
          </c:cat>
          <c:val>
            <c:numRef>
              <c:f>Sheet1!$G$2:$G$3</c:f>
              <c:numCache>
                <c:formatCode>0.0;;</c:formatCode>
                <c:ptCount val="2"/>
                <c:pt idx="0">
                  <c:v>7.6802508657480502</c:v>
                </c:pt>
                <c:pt idx="1">
                  <c:v>7.7073134554505236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GREAT WESTERN HOSPITAL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GREAT WESTERN HOSPITAL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THE GREAT WESTERN HOSPITAL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2.3197491342519498</c:v>
                </c:pt>
                <c:pt idx="1">
                  <c:v>2.2926865445494764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54</c:v>
                </c:pt>
                <c:pt idx="4" formatCode="0">
                  <c:v>1</c:v>
                </c:pt>
                <c:pt idx="5"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Sheet1!$G$2:$G$3</c:f>
              <c:numCache>
                <c:formatCode>0.0;;</c:formatCode>
                <c:ptCount val="2"/>
                <c:pt idx="0">
                  <c:v>9.0349195981890293</c:v>
                </c:pt>
                <c:pt idx="1">
                  <c:v>8.999591977862206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THE GREAT WESTERN HOSPITAL (117)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0.96508040181097066</c:v>
                </c:pt>
                <c:pt idx="1">
                  <c:v>1.000408022137794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Sheet1!$G$2:$G$3</c:f>
              <c:numCache>
                <c:formatCode>0.0;;</c:formatCode>
                <c:ptCount val="2"/>
                <c:pt idx="0">
                  <c:v>5.6767067622839376</c:v>
                </c:pt>
                <c:pt idx="1">
                  <c:v>5.6971452488969021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4.3232932377160624</c:v>
                </c:pt>
                <c:pt idx="1">
                  <c:v>4.3028547511030979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Sheet1!$G$2:$G$3</c:f>
              <c:numCache>
                <c:formatCode>0.0;;</c:formatCode>
                <c:ptCount val="2"/>
                <c:pt idx="0">
                  <c:v>7.0377173829889808</c:v>
                </c:pt>
                <c:pt idx="1">
                  <c:v>6.9742802831528579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2.9622826170110192</c:v>
                </c:pt>
                <c:pt idx="1">
                  <c:v>3.0257197168471421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GREAT WESTERN HOSPITAL (115)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GREAT WESTERN HOSPITAL (115)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GREAT WESTERN HOSPITAL (115)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GREAT WESTERN HOSPITAL (115)</c:v>
                </c:pt>
              </c:strCache>
            </c:strRef>
          </c:cat>
          <c:val>
            <c:numRef>
              <c:f>Sheet1!$G$2:$G$3</c:f>
              <c:numCache>
                <c:formatCode>0.0;;</c:formatCode>
                <c:ptCount val="2"/>
                <c:pt idx="0">
                  <c:v>7.4177327494466354</c:v>
                </c:pt>
                <c:pt idx="1">
                  <c:v>7.3610809377384614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GREAT WESTERN HOSPITAL (115)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GREAT WESTERN HOSPITAL (115)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THE GREAT WESTERN HOSPITAL (115)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2.5822672505533646</c:v>
                </c:pt>
                <c:pt idx="1">
                  <c:v>2.6389190622615386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Sheet1!$G$2:$G$3</c:f>
              <c:numCache>
                <c:formatCode>0.0;;</c:formatCode>
                <c:ptCount val="2"/>
                <c:pt idx="0">
                  <c:v>8.3323122388149287</c:v>
                </c:pt>
                <c:pt idx="1">
                  <c:v>8.3079041173405059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THE GREAT WESTERN HOSPITAL (117)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1.6676877611850713</c:v>
                </c:pt>
                <c:pt idx="1">
                  <c:v>1.6920958826594941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Sheet1!$G$2:$G$3</c:f>
              <c:numCache>
                <c:formatCode>0.0;;</c:formatCode>
                <c:ptCount val="2"/>
                <c:pt idx="0">
                  <c:v>9.4034923614849806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THE GREAT WESTERN HOSPITAL (114)</c:v>
                </c:pt>
              </c:strCache>
            </c:strRef>
          </c:cat>
          <c:val>
            <c:numRef>
              <c:f>Sheet1!$J$2:$J$3</c:f>
              <c:numCache>
                <c:formatCode>0.0;;</c:formatCode>
                <c:ptCount val="2"/>
                <c:pt idx="0">
                  <c:v>0</c:v>
                </c:pt>
                <c:pt idx="1">
                  <c:v>9.3878382297045793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0.59650763851501942</c:v>
                </c:pt>
                <c:pt idx="1">
                  <c:v>0.61216177029542074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GREAT WESTERN HOSPITAL (112)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GREAT WESTERN HOSPITAL (112)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GREAT WESTERN HOSPITAL (112)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GREAT WESTERN HOSPITAL (112)</c:v>
                </c:pt>
              </c:strCache>
            </c:strRef>
          </c:cat>
          <c:val>
            <c:numRef>
              <c:f>Sheet1!$G$2:$G$3</c:f>
              <c:numCache>
                <c:formatCode>0.0;;</c:formatCode>
                <c:ptCount val="2"/>
                <c:pt idx="0">
                  <c:v>7.8520112193846296</c:v>
                </c:pt>
                <c:pt idx="1">
                  <c:v>7.8236982741750589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GREAT WESTERN HOSPITAL (112)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GREAT WESTERN HOSPITAL (112)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THE GREAT WESTERN HOSPITAL (112)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2.1479887806153704</c:v>
                </c:pt>
                <c:pt idx="1">
                  <c:v>2.1763017258249411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6.2779646671291438</c:v>
                </c:pt>
                <c:pt idx="2">
                  <c:v>7.1272534570443682</c:v>
                </c:pt>
                <c:pt idx="3">
                  <c:v>7.0460021753154676</c:v>
                </c:pt>
                <c:pt idx="4">
                  <c:v>6.7133757738843762</c:v>
                </c:pt>
                <c:pt idx="5">
                  <c:v>6.5730287178301401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6.3195923485469843</c:v>
                </c:pt>
                <c:pt idx="1">
                  <c:v>7.5985539583293891</c:v>
                </c:pt>
                <c:pt idx="2">
                  <c:v>7.9056584691426286</c:v>
                </c:pt>
                <c:pt idx="3">
                  <c:v>7.776199085447856</c:v>
                </c:pt>
                <c:pt idx="4">
                  <c:v>7.386448655887345</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8.9995229447869427</c:v>
                </c:pt>
                <c:pt idx="2">
                  <c:v>9.2266933151088555</c:v>
                </c:pt>
                <c:pt idx="5">
                  <c:v>8.217137125258148</c:v>
                </c:pt>
                <c:pt idx="6">
                  <c:v>9.2129800288151085</c:v>
                </c:pt>
                <c:pt idx="7">
                  <c:v>9.0414669040995843</c:v>
                </c:pt>
                <c:pt idx="8">
                  <c:v>8.9695318720568356</c:v>
                </c:pt>
                <c:pt idx="9">
                  <c:v>9.3582275837173174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7.8192339130791959</c:v>
                </c:pt>
                <c:pt idx="2">
                  <c:v>8.6722104422265396</c:v>
                </c:pt>
                <c:pt idx="3">
                  <c:v>9.0096556639062744</c:v>
                </c:pt>
                <c:pt idx="4">
                  <c:v>8.7253405159745601</c:v>
                </c:pt>
                <c:pt idx="5">
                  <c:v>8.5716992504768896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9.2354495913489814</c:v>
                </c:pt>
                <c:pt idx="2">
                  <c:v>9.2734527316840882</c:v>
                </c:pt>
                <c:pt idx="5">
                  <c:v>8.745225539291436</c:v>
                </c:pt>
                <c:pt idx="6">
                  <c:v>9.5068100166368961</c:v>
                </c:pt>
                <c:pt idx="7">
                  <c:v>9.4885643130965729</c:v>
                </c:pt>
                <c:pt idx="8">
                  <c:v>9.2642322269774215</c:v>
                </c:pt>
                <c:pt idx="9">
                  <c:v>9.3703275639993784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8.9935144193868055</c:v>
                </c:pt>
                <c:pt idx="2">
                  <c:v>8.7796017903003758</c:v>
                </c:pt>
                <c:pt idx="5">
                  <c:v>8.3759389590506448</c:v>
                </c:pt>
                <c:pt idx="6">
                  <c:v>8.8917838347410747</c:v>
                </c:pt>
                <c:pt idx="7">
                  <c:v>8.9381066560242619</c:v>
                </c:pt>
                <c:pt idx="8">
                  <c:v>8.944085522812939</c:v>
                </c:pt>
                <c:pt idx="9">
                  <c:v>9.1977630222914364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7.6823516832489434</c:v>
                </c:pt>
                <c:pt idx="1">
                  <c:v>9.000945933223349</c:v>
                </c:pt>
                <c:pt idx="2">
                  <c:v>9.4910716737319678</c:v>
                </c:pt>
                <c:pt idx="3">
                  <c:v>9.3461881036035237</c:v>
                </c:pt>
                <c:pt idx="4">
                  <c:v>9.2007762047856243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8.2391431053185862</c:v>
                </c:pt>
                <c:pt idx="2">
                  <c:v>8.60918895249368</c:v>
                </c:pt>
                <c:pt idx="3">
                  <c:v>9.0084460778686548</c:v>
                </c:pt>
                <c:pt idx="4">
                  <c:v>8.6452626920009283</c:v>
                </c:pt>
                <c:pt idx="5">
                  <c:v>8.5797871191532202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9.4793936187667303</c:v>
                </c:pt>
                <c:pt idx="2">
                  <c:v>9.413548299890742</c:v>
                </c:pt>
                <c:pt idx="5">
                  <c:v>9.2547614574000292</c:v>
                </c:pt>
                <c:pt idx="6">
                  <c:v>9.3744380573496731</c:v>
                </c:pt>
                <c:pt idx="7">
                  <c:v>9.3819320559461747</c:v>
                </c:pt>
                <c:pt idx="8">
                  <c:v>9.1523277670360343</c:v>
                </c:pt>
                <c:pt idx="9">
                  <c:v>9.5883033479238335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8.5221835244431503</c:v>
                </c:pt>
                <c:pt idx="1">
                  <c:v>8.9097123708498795</c:v>
                </c:pt>
                <c:pt idx="2">
                  <c:v>8.4834187781966648</c:v>
                </c:pt>
                <c:pt idx="3">
                  <c:v>8.5372039749820416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6.8003054949538928</c:v>
                </c:pt>
                <c:pt idx="2">
                  <c:v>7.0785976077534531</c:v>
                </c:pt>
                <c:pt idx="3">
                  <c:v>7.270015447221077</c:v>
                </c:pt>
                <c:pt idx="4">
                  <c:v>7.2228001835369167</c:v>
                </c:pt>
                <c:pt idx="5">
                  <c:v>7.2927414670258823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9.15283216593504</c:v>
                </c:pt>
                <c:pt idx="1">
                  <c:v>9.2390891717822985</c:v>
                </c:pt>
                <c:pt idx="2">
                  <c:v>9.1319818009018476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9.4355298815771391</c:v>
                </c:pt>
                <c:pt idx="1">
                  <c:v>9.3576007276667585</c:v>
                </c:pt>
                <c:pt idx="2">
                  <c:v>9.3418954789472473</c:v>
                </c:pt>
                <c:pt idx="3">
                  <c:v>9.238502325451865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9.4034923614849806</c:v>
                </c:pt>
                <c:pt idx="1">
                  <c:v>9.1977630222914364</c:v>
                </c:pt>
                <c:pt idx="2">
                  <c:v>9.3582275837173174</c:v>
                </c:pt>
                <c:pt idx="3">
                  <c:v>7.386448655887345</c:v>
                </c:pt>
                <c:pt idx="4">
                  <c:v>6.7585056732156126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8.4553095815579464</c:v>
                </c:pt>
                <c:pt idx="2">
                  <c:v>8.9697425804140813</c:v>
                </c:pt>
                <c:pt idx="3">
                  <c:v>7.1289323337144266</c:v>
                </c:pt>
                <c:pt idx="4">
                  <c:v>6.5047790663973224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8.6960289606916916</c:v>
                </c:pt>
                <c:pt idx="1">
                  <c:v>8.6988854944144602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9.4537053148994907</c:v>
                </c:pt>
                <c:pt idx="1">
                  <c:v>9.2878016884902888</c:v>
                </c:pt>
                <c:pt idx="2">
                  <c:v>9.2048761499991389</c:v>
                </c:pt>
                <c:pt idx="3">
                  <c:v>9.1331412498584026</c:v>
                </c:pt>
                <c:pt idx="4">
                  <c:v>8.9447465590406026</c:v>
                </c:pt>
                <c:pt idx="5">
                  <c:v>8.1261223598224124</c:v>
                </c:pt>
                <c:pt idx="6">
                  <c:v>8.5024760644083894</c:v>
                </c:pt>
                <c:pt idx="7">
                  <c:v>7.9012289036518117</c:v>
                </c:pt>
                <c:pt idx="8">
                  <c:v>8.7192793642501645</c:v>
                </c:pt>
                <c:pt idx="9">
                  <c:v>8.6048654167074421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7.6550931901416321</c:v>
                </c:pt>
                <c:pt idx="1">
                  <c:v>7.4419057049869526</c:v>
                </c:pt>
                <c:pt idx="2">
                  <c:v>8.0023849593366414</c:v>
                </c:pt>
                <c:pt idx="3">
                  <c:v>7.2195465486324206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7.1364093622654678</c:v>
                </c:pt>
                <c:pt idx="1">
                  <c:v>7.567548759394624</c:v>
                </c:pt>
                <c:pt idx="2">
                  <c:v>7.347830527764371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9.3766977132434821</c:v>
                </c:pt>
                <c:pt idx="1">
                  <c:v>9.2864228279483498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9.7547286972807257</c:v>
                </c:pt>
                <c:pt idx="1">
                  <c:v>9.712735428044768</c:v>
                </c:pt>
                <c:pt idx="2">
                  <c:v>9.8619954165216956</c:v>
                </c:pt>
                <c:pt idx="3">
                  <c:v>9.6559005299278979</c:v>
                </c:pt>
                <c:pt idx="4">
                  <c:v>9.8421797830797182</c:v>
                </c:pt>
                <c:pt idx="5">
                  <c:v>8.1845874459627659</c:v>
                </c:pt>
                <c:pt idx="6">
                  <c:v>9.2892165500723163</c:v>
                </c:pt>
                <c:pt idx="7">
                  <c:v>9.5078764685900712</c:v>
                </c:pt>
                <c:pt idx="8">
                  <c:v>9.773229527555479</c:v>
                </c:pt>
                <c:pt idx="9">
                  <c:v>9.568874072820849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7.8864825999172492</c:v>
                </c:pt>
                <c:pt idx="1">
                  <c:v>7.8450346124887336</c:v>
                </c:pt>
                <c:pt idx="2">
                  <c:v>7.964215208129275</c:v>
                </c:pt>
                <c:pt idx="3">
                  <c:v>6.9352174520526333</c:v>
                </c:pt>
                <c:pt idx="4">
                  <c:v>7.499527295180104</c:v>
                </c:pt>
                <c:pt idx="5">
                  <c:v>7.5259269466608663</c:v>
                </c:pt>
                <c:pt idx="6">
                  <c:v>7.6237769648522047</c:v>
                </c:pt>
                <c:pt idx="7">
                  <c:v>6.5691004109823741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9.1544691031885037</c:v>
                </c:pt>
                <c:pt idx="1">
                  <c:v>8.8436319038663296</c:v>
                </c:pt>
                <c:pt idx="2">
                  <c:v>9.6329490242211815</c:v>
                </c:pt>
                <c:pt idx="3">
                  <c:v>9.25849575945435</c:v>
                </c:pt>
                <c:pt idx="4">
                  <c:v>9.29545052932205</c:v>
                </c:pt>
                <c:pt idx="5">
                  <c:v>8.9467482872726318</c:v>
                </c:pt>
                <c:pt idx="6">
                  <c:v>9.2508312358588594</c:v>
                </c:pt>
                <c:pt idx="7">
                  <c:v>9.1454101112337582</c:v>
                </c:pt>
                <c:pt idx="8">
                  <c:v>9.2280422791696513</c:v>
                </c:pt>
                <c:pt idx="9">
                  <c:v>9.1612001956760079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8.7658247957508806</c:v>
                </c:pt>
                <c:pt idx="1">
                  <c:v>8.0971646621669144</c:v>
                </c:pt>
                <c:pt idx="2">
                  <c:v>8.7959883887060517</c:v>
                </c:pt>
                <c:pt idx="3">
                  <c:v>8.5937552382148841</c:v>
                </c:pt>
                <c:pt idx="4">
                  <c:v>8.2836596023267237</c:v>
                </c:pt>
                <c:pt idx="5">
                  <c:v>8.4326528759200983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8.3955905803114774</c:v>
                </c:pt>
                <c:pt idx="1">
                  <c:v>8.8942859198522051</c:v>
                </c:pt>
                <c:pt idx="2">
                  <c:v>8.2493510732836075</c:v>
                </c:pt>
                <c:pt idx="3">
                  <c:v>8.9999820455567843</c:v>
                </c:pt>
                <c:pt idx="4">
                  <c:v>8.1372486208463428</c:v>
                </c:pt>
                <c:pt idx="5">
                  <c:v>7.4920906345678224</c:v>
                </c:pt>
                <c:pt idx="6">
                  <c:v>7.8259585471853743</c:v>
                </c:pt>
                <c:pt idx="7">
                  <c:v>7.5868454966200209</c:v>
                </c:pt>
                <c:pt idx="8">
                  <c:v>8.4633434962451908</c:v>
                </c:pt>
                <c:pt idx="9">
                  <c:v>8.2403790917672364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6.7947350110213067</c:v>
                </c:pt>
                <c:pt idx="1">
                  <c:v>6.5691004109823741</c:v>
                </c:pt>
                <c:pt idx="2">
                  <c:v>5.858187110954276</c:v>
                </c:pt>
                <c:pt idx="3">
                  <c:v>6.5567006175550997</c:v>
                </c:pt>
                <c:pt idx="4">
                  <c:v>5.6767067622839376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7.7317462553218341</c:v>
                </c:pt>
                <c:pt idx="2">
                  <c:v>6.4440929810136076</c:v>
                </c:pt>
                <c:pt idx="3">
                  <c:v>7.1398637311437971</c:v>
                </c:pt>
                <c:pt idx="4">
                  <c:v>6.2372960590447173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9.4454433230725723</c:v>
                </c:pt>
                <c:pt idx="1">
                  <c:v>9.5432089751784819</c:v>
                </c:pt>
                <c:pt idx="2">
                  <c:v>9.4328044845236061</c:v>
                </c:pt>
                <c:pt idx="3">
                  <c:v>9.5701898493130582</c:v>
                </c:pt>
                <c:pt idx="4">
                  <c:v>9.510782539555624</c:v>
                </c:pt>
                <c:pt idx="5">
                  <c:v>9.1368293551353599</c:v>
                </c:pt>
                <c:pt idx="6">
                  <c:v>9.2149889845683983</c:v>
                </c:pt>
                <c:pt idx="7">
                  <c:v>9.2862005672341201</c:v>
                </c:pt>
                <c:pt idx="8">
                  <c:v>9.2980318535388253</c:v>
                </c:pt>
                <c:pt idx="9">
                  <c:v>9.276576108590934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8.5000169802323704</c:v>
                </c:pt>
                <c:pt idx="1">
                  <c:v>8.642149491399568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9.3966619128991926</c:v>
                </c:pt>
                <c:pt idx="1">
                  <c:v>9.5238899983527308</c:v>
                </c:pt>
                <c:pt idx="2">
                  <c:v>9.5091723434262629</c:v>
                </c:pt>
                <c:pt idx="3">
                  <c:v>9.4535602380506489</c:v>
                </c:pt>
                <c:pt idx="4">
                  <c:v>9.3824096382722058</c:v>
                </c:pt>
                <c:pt idx="5">
                  <c:v>8.8677572490363392</c:v>
                </c:pt>
                <c:pt idx="6">
                  <c:v>9.226402421270592</c:v>
                </c:pt>
                <c:pt idx="7">
                  <c:v>8.8915205893703639</c:v>
                </c:pt>
                <c:pt idx="8">
                  <c:v>9.3272596281600855</c:v>
                </c:pt>
                <c:pt idx="9">
                  <c:v>9.0773193340030875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8.2861001523629607</c:v>
                </c:pt>
                <c:pt idx="1">
                  <c:v>8.2372957166932146</c:v>
                </c:pt>
                <c:pt idx="2">
                  <c:v>8.3798743705517182</c:v>
                </c:pt>
                <c:pt idx="3">
                  <c:v>8.8758257043874327</c:v>
                </c:pt>
                <c:pt idx="4">
                  <c:v>8.7364909122895682</c:v>
                </c:pt>
                <c:pt idx="5">
                  <c:v>8.4227004659289264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6.7542658861888594</c:v>
                </c:pt>
                <c:pt idx="1">
                  <c:v>5.8293275734696106</c:v>
                </c:pt>
                <c:pt idx="2">
                  <c:v>6.7693351684398611</c:v>
                </c:pt>
                <c:pt idx="3">
                  <c:v>6.1909013720454498</c:v>
                </c:pt>
                <c:pt idx="4">
                  <c:v>6.1140383423452613</c:v>
                </c:pt>
                <c:pt idx="5">
                  <c:v>5.858187110954276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9.1217657996589683</c:v>
                </c:pt>
                <c:pt idx="1">
                  <c:v>9.1532178034008229</c:v>
                </c:pt>
                <c:pt idx="2">
                  <c:v>9.1445250483823397</c:v>
                </c:pt>
                <c:pt idx="3">
                  <c:v>9.1004727892536827</c:v>
                </c:pt>
                <c:pt idx="4">
                  <c:v>9.168638368081492</c:v>
                </c:pt>
                <c:pt idx="5">
                  <c:v>8.6576805506556322</c:v>
                </c:pt>
                <c:pt idx="6">
                  <c:v>8.7108919549096946</c:v>
                </c:pt>
                <c:pt idx="7">
                  <c:v>8.6000318906979825</c:v>
                </c:pt>
                <c:pt idx="8">
                  <c:v>8.6635324622348762</c:v>
                </c:pt>
                <c:pt idx="9">
                  <c:v>8.4488573120422146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8.9081137546867684</c:v>
                </c:pt>
                <c:pt idx="1">
                  <c:v>8.8870007044447714</c:v>
                </c:pt>
                <c:pt idx="2">
                  <c:v>9.0349195981890293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7.7696936421961</c:v>
                </c:pt>
                <c:pt idx="1">
                  <c:v>7.3399381945124178</c:v>
                </c:pt>
                <c:pt idx="2">
                  <c:v>7.7842710571426714</c:v>
                </c:pt>
                <c:pt idx="3">
                  <c:v>7.6802508657480502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7.8541301426285903</c:v>
                </c:pt>
                <c:pt idx="1">
                  <c:v>6.8578536590707264</c:v>
                </c:pt>
                <c:pt idx="2">
                  <c:v>7.7624364526648559</c:v>
                </c:pt>
                <c:pt idx="3">
                  <c:v>7.4978164843448623</c:v>
                </c:pt>
                <c:pt idx="4">
                  <c:v>7.3793467329235218</c:v>
                </c:pt>
                <c:pt idx="5">
                  <c:v>7.0377173829889808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4.5257541902621341</c:v>
                </c:pt>
                <c:pt idx="1">
                  <c:v>4.7158945673672861</c:v>
                </c:pt>
                <c:pt idx="2">
                  <c:v>5.452454324237805</c:v>
                </c:pt>
                <c:pt idx="3">
                  <c:v>5.3918859215074342</c:v>
                </c:pt>
                <c:pt idx="4">
                  <c:v>6.3102005798530971</c:v>
                </c:pt>
                <c:pt idx="5">
                  <c:v>5.9374210433115211</c:v>
                </c:pt>
                <c:pt idx="6">
                  <c:v>5.9721134599800187</c:v>
                </c:pt>
                <c:pt idx="7">
                  <c:v>5.6767067622839376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Sheet1!$B$2:$B$6</c:f>
              <c:numCache>
                <c:formatCode>0.0</c:formatCode>
                <c:ptCount val="5"/>
                <c:pt idx="0">
                  <c:v>9.2185398051017842</c:v>
                </c:pt>
                <c:pt idx="1">
                  <c:v>8.8868947660871775</c:v>
                </c:pt>
                <c:pt idx="2">
                  <c:v>8.875347273677356</c:v>
                </c:pt>
                <c:pt idx="3">
                  <c:v>8.8102463717732853</c:v>
                </c:pt>
                <c:pt idx="4">
                  <c:v>8.6292548978686359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Sheet1!$C$2:$C$6</c:f>
              <c:numCache>
                <c:formatCode>0.0</c:formatCode>
                <c:ptCount val="5"/>
                <c:pt idx="0">
                  <c:v>0.78146019489821583</c:v>
                </c:pt>
                <c:pt idx="1">
                  <c:v>1.1131052339128225</c:v>
                </c:pt>
                <c:pt idx="2">
                  <c:v>1.124652726322644</c:v>
                </c:pt>
                <c:pt idx="3">
                  <c:v>1.1897536282267147</c:v>
                </c:pt>
                <c:pt idx="4">
                  <c:v>1.3707451021313641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8.131560111204946</c:v>
                </c:pt>
                <c:pt idx="1">
                  <c:v>8.5744296797173885</c:v>
                </c:pt>
                <c:pt idx="2">
                  <c:v>8.7223583928626134</c:v>
                </c:pt>
                <c:pt idx="3">
                  <c:v>8.8618309913853697</c:v>
                </c:pt>
                <c:pt idx="4">
                  <c:v>8.7186566029819783</c:v>
                </c:pt>
                <c:pt idx="5">
                  <c:v>7.7919491444715696</c:v>
                </c:pt>
                <c:pt idx="6">
                  <c:v>8.4553361874197588</c:v>
                </c:pt>
                <c:pt idx="7">
                  <c:v>8.3488662476035156</c:v>
                </c:pt>
                <c:pt idx="8">
                  <c:v>8.452067248203651</c:v>
                </c:pt>
                <c:pt idx="9">
                  <c:v>8.3323122388149287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7.4886938749409868</c:v>
                </c:pt>
                <c:pt idx="1">
                  <c:v>8.0789623824915928</c:v>
                </c:pt>
                <c:pt idx="2">
                  <c:v>8.4032504190587769</c:v>
                </c:pt>
                <c:pt idx="3">
                  <c:v>7.9127626126288906</c:v>
                </c:pt>
                <c:pt idx="4">
                  <c:v>8.0565673933953939</c:v>
                </c:pt>
                <c:pt idx="5">
                  <c:v>7.2749395259341032</c:v>
                </c:pt>
                <c:pt idx="6">
                  <c:v>7.6815165179889853</c:v>
                </c:pt>
                <c:pt idx="7">
                  <c:v>7.7945876756252934</c:v>
                </c:pt>
                <c:pt idx="8">
                  <c:v>7.3887276116256482</c:v>
                </c:pt>
                <c:pt idx="9">
                  <c:v>7.4177327494466354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8.1100710370470956</c:v>
                </c:pt>
                <c:pt idx="1">
                  <c:v>7.9468751652432337</c:v>
                </c:pt>
                <c:pt idx="2">
                  <c:v>7.8520112193846296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7.8069825611192529</c:v>
                </c:pt>
                <c:pt idx="1">
                  <c:v>8.0848531180636272</c:v>
                </c:pt>
                <c:pt idx="2">
                  <c:v>7.6374858675542789</c:v>
                </c:pt>
                <c:pt idx="3">
                  <c:v>7.6607747322545103</c:v>
                </c:pt>
                <c:pt idx="4">
                  <c:v>2.245428663227202</c:v>
                </c:pt>
                <c:pt idx="5">
                  <c:v>4.101910193762289</c:v>
                </c:pt>
                <c:pt idx="6">
                  <c:v>9.3935126547867149</c:v>
                </c:pt>
                <c:pt idx="7">
                  <c:v>9.3883688398583658</c:v>
                </c:pt>
                <c:pt idx="8">
                  <c:v>9.4034923614849806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6.9278960630559308</c:v>
                </c:pt>
                <c:pt idx="1">
                  <c:v>7.394022061649558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9.1679423676425316</c:v>
                </c:pt>
                <c:pt idx="2">
                  <c:v>8.9179830507383038</c:v>
                </c:pt>
                <c:pt idx="5">
                  <c:v>8.8819383188397847</c:v>
                </c:pt>
                <c:pt idx="6">
                  <c:v>9.1338432057684038</c:v>
                </c:pt>
                <c:pt idx="7">
                  <c:v>8.8902387513229133</c:v>
                </c:pt>
                <c:pt idx="8">
                  <c:v>8.9870770728286971</c:v>
                </c:pt>
                <c:pt idx="9">
                  <c:v>8.8659127100143156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8.3430091524342966</c:v>
                </c:pt>
                <c:pt idx="1">
                  <c:v>8.6225711373016267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8.6319760666156355</c:v>
                </c:pt>
                <c:pt idx="1">
                  <c:v>8.2920333287995902</c:v>
                </c:pt>
                <c:pt idx="2">
                  <c:v>8.4231981065595232</c:v>
                </c:pt>
                <c:pt idx="3">
                  <c:v>8.3149011730957199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7.665774060270758</c:v>
                </c:pt>
                <c:pt idx="2">
                  <c:v>6.8228730645918496</c:v>
                </c:pt>
                <c:pt idx="5">
                  <c:v>6.8805760008693859</c:v>
                </c:pt>
                <c:pt idx="6">
                  <c:v>8.2387623201723095</c:v>
                </c:pt>
                <c:pt idx="7">
                  <c:v>8.420320020872575</c:v>
                </c:pt>
                <c:pt idx="8">
                  <c:v>8.1564156836563004</c:v>
                </c:pt>
                <c:pt idx="9">
                  <c:v>7.8291960102328604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7.5668954131625457</c:v>
                </c:pt>
                <c:pt idx="2">
                  <c:v>8.31994267909249</c:v>
                </c:pt>
                <c:pt idx="5">
                  <c:v>5.4811257641450446</c:v>
                </c:pt>
                <c:pt idx="6">
                  <c:v>5.9690802851234146</c:v>
                </c:pt>
                <c:pt idx="7">
                  <c:v>6.0373511097141304</c:v>
                </c:pt>
                <c:pt idx="8">
                  <c:v>5.3194040411094941</c:v>
                </c:pt>
                <c:pt idx="9">
                  <c:v>5.6909237517528881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8.2205863356951667</c:v>
                </c:pt>
                <c:pt idx="2">
                  <c:v>8.5966240154151041</c:v>
                </c:pt>
                <c:pt idx="3">
                  <c:v>9.197618912490519</c:v>
                </c:pt>
                <c:pt idx="4">
                  <c:v>8.4144032986093755</c:v>
                </c:pt>
                <c:pt idx="5">
                  <c:v>8.2205952849745003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8.7622799352733267</c:v>
                </c:pt>
                <c:pt idx="2">
                  <c:v>8.9188138038065432</c:v>
                </c:pt>
                <c:pt idx="5">
                  <c:v>8.2430835690703894</c:v>
                </c:pt>
                <c:pt idx="6">
                  <c:v>8.9862642509665225</c:v>
                </c:pt>
                <c:pt idx="7">
                  <c:v>9.2129176362419081</c:v>
                </c:pt>
                <c:pt idx="8">
                  <c:v>8.7505288303458428</c:v>
                </c:pt>
                <c:pt idx="9">
                  <c:v>8.6495780122662111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9.324883869647195</c:v>
                </c:pt>
                <c:pt idx="1">
                  <c:v>9.3770710226596599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8.8005958934152986</c:v>
                </c:pt>
                <c:pt idx="2">
                  <c:v>8.3195425224737534</c:v>
                </c:pt>
                <c:pt idx="5">
                  <c:v>8.0359316171674529</c:v>
                </c:pt>
                <c:pt idx="6">
                  <c:v>8.4480396051201367</c:v>
                </c:pt>
                <c:pt idx="7">
                  <c:v>8.6279481935166178</c:v>
                </c:pt>
                <c:pt idx="8">
                  <c:v>8.4573129629745196</c:v>
                </c:pt>
                <c:pt idx="9">
                  <c:v>8.3214063309509942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7.1504756624145216</c:v>
                </c:pt>
                <c:pt idx="2">
                  <c:v>8.5506917714367354</c:v>
                </c:pt>
                <c:pt idx="3">
                  <c:v>8.5257692569694754</c:v>
                </c:pt>
                <c:pt idx="4">
                  <c:v>8.1033409864049677</c:v>
                </c:pt>
                <c:pt idx="5">
                  <c:v>7.907925917781359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6.2484773822086668</c:v>
                </c:pt>
                <c:pt idx="2">
                  <c:v>7.8277167519474213</c:v>
                </c:pt>
                <c:pt idx="3">
                  <c:v>7.7274277596340184</c:v>
                </c:pt>
                <c:pt idx="4">
                  <c:v>6.9693392027918142</c:v>
                </c:pt>
                <c:pt idx="5">
                  <c:v>6.9553028250530637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6.2875031712597567</c:v>
                </c:pt>
                <c:pt idx="1">
                  <c:v>6.5567006175550997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6.1879252015631261</c:v>
                </c:pt>
                <c:pt idx="2">
                  <c:v>6.8946482470611681</c:v>
                </c:pt>
                <c:pt idx="3">
                  <c:v>6.9524734320279666</c:v>
                </c:pt>
                <c:pt idx="4">
                  <c:v>6.2859234333674507</c:v>
                </c:pt>
                <c:pt idx="5">
                  <c:v>6.6990077496524592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7.2651373105391688</c:v>
                </c:pt>
                <c:pt idx="1">
                  <c:v>7.399204380042125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Sheet1!$B$2:$B$6</c:f>
              <c:numCache>
                <c:formatCode>0.0</c:formatCode>
                <c:ptCount val="5"/>
                <c:pt idx="0">
                  <c:v>6.6838818644257234</c:v>
                </c:pt>
                <c:pt idx="1">
                  <c:v>7.129434663415231</c:v>
                </c:pt>
                <c:pt idx="2">
                  <c:v>7.3517140124118976</c:v>
                </c:pt>
                <c:pt idx="3">
                  <c:v>7.9802473766956528</c:v>
                </c:pt>
                <c:pt idx="4">
                  <c:v>8.1987354791089544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Sheet1!$C$2:$C$6</c:f>
              <c:numCache>
                <c:formatCode>0.0</c:formatCode>
                <c:ptCount val="5"/>
                <c:pt idx="0">
                  <c:v>3.3161181355742766</c:v>
                </c:pt>
                <c:pt idx="1">
                  <c:v>2.870565336584769</c:v>
                </c:pt>
                <c:pt idx="2">
                  <c:v>2.6482859875881024</c:v>
                </c:pt>
                <c:pt idx="3">
                  <c:v>2.0197526233043472</c:v>
                </c:pt>
                <c:pt idx="4">
                  <c:v>1.8012645208910456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6.8485922343178531</c:v>
                </c:pt>
                <c:pt idx="1">
                  <c:v>7.1298097915370686</c:v>
                </c:pt>
                <c:pt idx="2">
                  <c:v>6.7585056732156126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0.5067767810213093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0.18995504413201836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1.9831036065436729</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0.18995504413202013</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0.4339688160701769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6.5730287178301401</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0.92741935483870963</c:v>
                </c:pt>
                <c:pt idx="1">
                  <c:v>1.6129032258064519E-2</c:v>
                </c:pt>
                <c:pt idx="2">
                  <c:v>1.6129032258064519E-2</c:v>
                </c:pt>
                <c:pt idx="3">
                  <c:v>8.0645161290322578E-3</c:v>
                </c:pt>
                <c:pt idx="4">
                  <c:v>3.2258064516129031E-2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0.90455691842612751</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0.28809473503286576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2.8745888822736738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6.7947350110213067</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8.6716757635202324</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Sheet1!$B$2:$B$6</c:f>
              <c:numCache>
                <c:formatCode>0.0</c:formatCode>
                <c:ptCount val="5"/>
                <c:pt idx="0">
                  <c:v>9.1551915677351694</c:v>
                </c:pt>
                <c:pt idx="1">
                  <c:v>9.0105305778857527</c:v>
                </c:pt>
                <c:pt idx="2">
                  <c:v>8.9506096593011009</c:v>
                </c:pt>
                <c:pt idx="3">
                  <c:v>8.9480900113763191</c:v>
                </c:pt>
                <c:pt idx="4">
                  <c:v>8.8827483257210673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Sheet1!$C$2:$C$6</c:f>
              <c:numCache>
                <c:formatCode>0.0</c:formatCode>
                <c:ptCount val="5"/>
                <c:pt idx="0">
                  <c:v>0.8448084322648306</c:v>
                </c:pt>
                <c:pt idx="1">
                  <c:v>0.98946942211424727</c:v>
                </c:pt>
                <c:pt idx="2">
                  <c:v>1.0493903406988991</c:v>
                </c:pt>
                <c:pt idx="3">
                  <c:v>1.0519099886236809</c:v>
                </c:pt>
                <c:pt idx="4">
                  <c:v>1.1172516742789327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Sheet1!$B$2:$B$6</c:f>
              <c:numCache>
                <c:formatCode>0.0</c:formatCode>
                <c:ptCount val="5"/>
                <c:pt idx="0">
                  <c:v>8.4496342527480834</c:v>
                </c:pt>
                <c:pt idx="1">
                  <c:v>8.4561167185560535</c:v>
                </c:pt>
                <c:pt idx="2">
                  <c:v>8.522329247848198</c:v>
                </c:pt>
                <c:pt idx="3">
                  <c:v>8.6218549190142291</c:v>
                </c:pt>
                <c:pt idx="4">
                  <c:v>8.6716757635202324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Sheet1!$C$2:$C$6</c:f>
              <c:numCache>
                <c:formatCode>0.0</c:formatCode>
                <c:ptCount val="5"/>
                <c:pt idx="0">
                  <c:v>1.5503657472519166</c:v>
                </c:pt>
                <c:pt idx="1">
                  <c:v>1.5438832814439465</c:v>
                </c:pt>
                <c:pt idx="2">
                  <c:v>1.477670752151802</c:v>
                </c:pt>
                <c:pt idx="3">
                  <c:v>1.3781450809857709</c:v>
                </c:pt>
                <c:pt idx="4">
                  <c:v>1.3283242364797676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0.20594840097142697</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0.54217025884664771</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0.15115301461643238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1.5780159447488451</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0.15115301461643327</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5.4097735178009643E-2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8.5716992504768896</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0.2561196805290038</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0.31483245169172669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8.7772933678657239E-2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0.91633692661558896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8.629956525640381E-2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9.3703275639993784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0.14847685051312709</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0.29579792685670903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8.2466250466772806E-2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0.86093590968361156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8.2466250466772806E-2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0.21138018483733667</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9.3582275837173174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1.0446051321570184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0.54393363292006836</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0.15164463012419027</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1.5831483406318929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0.15164463012419027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0.37485366747499249</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7.386448655887345</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8.829549417436688</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Sheet1!$B$2:$B$6</c:f>
              <c:numCache>
                <c:formatCode>0.0</c:formatCode>
                <c:ptCount val="5"/>
                <c:pt idx="0">
                  <c:v>9.3393665463263069</c:v>
                </c:pt>
                <c:pt idx="1">
                  <c:v>9.2760043790042026</c:v>
                </c:pt>
                <c:pt idx="2">
                  <c:v>9.1862810991547512</c:v>
                </c:pt>
                <c:pt idx="3">
                  <c:v>9.1638723613819604</c:v>
                </c:pt>
                <c:pt idx="4">
                  <c:v>9.0707838207930838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Sheet1!$C$2:$C$6</c:f>
              <c:numCache>
                <c:formatCode>0.0</c:formatCode>
                <c:ptCount val="5"/>
                <c:pt idx="0">
                  <c:v>0.66063345367369308</c:v>
                </c:pt>
                <c:pt idx="1">
                  <c:v>0.7239956209957974</c:v>
                </c:pt>
                <c:pt idx="2">
                  <c:v>0.81371890084524878</c:v>
                </c:pt>
                <c:pt idx="3">
                  <c:v>0.83612763861803963</c:v>
                </c:pt>
                <c:pt idx="4">
                  <c:v>0.92921617920691624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0.75</c:v>
                </c:pt>
                <c:pt idx="1">
                  <c:v>8.0645161290322578E-3</c:v>
                </c:pt>
                <c:pt idx="2">
                  <c:v>8.8709677419354843E-2</c:v>
                </c:pt>
                <c:pt idx="3">
                  <c:v>7.2580645161290328E-2</c:v>
                </c:pt>
                <c:pt idx="4">
                  <c:v>0</c:v>
                </c:pt>
                <c:pt idx="5">
                  <c:v>8.0645161290322578E-2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Sheet1!$B$2:$B$6</c:f>
              <c:numCache>
                <c:formatCode>0.0</c:formatCode>
                <c:ptCount val="5"/>
                <c:pt idx="0">
                  <c:v>8.620067542728826</c:v>
                </c:pt>
                <c:pt idx="1">
                  <c:v>8.7216015859753888</c:v>
                </c:pt>
                <c:pt idx="2">
                  <c:v>8.7476273851280411</c:v>
                </c:pt>
                <c:pt idx="3">
                  <c:v>8.829549417436688</c:v>
                </c:pt>
                <c:pt idx="4">
                  <c:v>8.9302707794478593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Sheet1!$C$2:$C$6</c:f>
              <c:numCache>
                <c:formatCode>0.0</c:formatCode>
                <c:ptCount val="5"/>
                <c:pt idx="0">
                  <c:v>1.379932457271174</c:v>
                </c:pt>
                <c:pt idx="1">
                  <c:v>1.2783984140246112</c:v>
                </c:pt>
                <c:pt idx="2">
                  <c:v>1.2523726148719589</c:v>
                </c:pt>
                <c:pt idx="3">
                  <c:v>1.170450582563312</c:v>
                </c:pt>
                <c:pt idx="4">
                  <c:v>1.0697292205521407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0.79990618358828858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0.4641188423019118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0.12939286323720189</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1.3508430635217614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0.12939286323720189</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0.26276634778884578</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9.1977630222914364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0.32296643185376173</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0.50599563318649476</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0.1410677994429097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1.4727277347159351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0.13858449069932455</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9.2007762047856243</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0.50248994299828276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0.19245988258483315</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5.3656376333343303E-2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0.56016492695380649</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5.3656376333343303E-2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0.11159813990538936</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9.5883033479238335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0.29132824803355373</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0.64372861647354451</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0.17946672541911468</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1.8736070529713276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0.17946672541911468</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0.6437286164735454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3.0103193765260272E-2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7.2927414670258823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1.7490894812726587E-2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0.36241996696330858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0.1010399771470798</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1.0548429708779281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9.4648839733814327E-2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8.5797871191532202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0.26672348691905512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0.1134203905496598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1.1840927235304264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0.1134203905496598</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0.15585803746744631</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8.5372039749820416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0.36269911989569437</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0.10465171335289014</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1.092548982467946</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0.10465171335289014</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4.9205045253215118E-2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8.6988854944144602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0.46723750304638667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0.52531475980778719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0.14645382750497404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1.5289571005831775</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0.14645382750497404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2.1582958219065418E-2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9.1319818009018476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0.52489667144761043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0.27969554753868842</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7.7977027502765139E-2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0.81406906131335788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7.2992917415460212E-2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9.238502325451865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0.50806451612903214</c:v>
                </c:pt>
                <c:pt idx="1">
                  <c:v>8.0645161290322578E-3</c:v>
                </c:pt>
                <c:pt idx="2">
                  <c:v>0.37903225806451618</c:v>
                </c:pt>
                <c:pt idx="3">
                  <c:v>4.8387096774193547E-2</c:v>
                </c:pt>
                <c:pt idx="4">
                  <c:v>0</c:v>
                </c:pt>
                <c:pt idx="5">
                  <c:v>3.2258064516129031E-2</c:v>
                </c:pt>
                <c:pt idx="6">
                  <c:v>8.0645161290322578E-3</c:v>
                </c:pt>
                <c:pt idx="7">
                  <c:v>8.0645161290322578E-3</c:v>
                </c:pt>
                <c:pt idx="8">
                  <c:v>8.0645161290322578E-3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8.4055078787746869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Sheet1!$B$2:$B$6</c:f>
              <c:numCache>
                <c:formatCode>0.0</c:formatCode>
                <c:ptCount val="5"/>
                <c:pt idx="0">
                  <c:v>9.1924064458004917</c:v>
                </c:pt>
                <c:pt idx="1">
                  <c:v>9.0457656422491457</c:v>
                </c:pt>
                <c:pt idx="2">
                  <c:v>8.9712885520003702</c:v>
                </c:pt>
                <c:pt idx="3">
                  <c:v>8.8076574318493819</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Sheet1!$C$2:$C$6</c:f>
              <c:numCache>
                <c:formatCode>0.0</c:formatCode>
                <c:ptCount val="5"/>
                <c:pt idx="0">
                  <c:v>0.80759355419950829</c:v>
                </c:pt>
                <c:pt idx="1">
                  <c:v>0.9542343577508543</c:v>
                </c:pt>
                <c:pt idx="2">
                  <c:v>1.0287114479996298</c:v>
                </c:pt>
                <c:pt idx="3">
                  <c:v>1.1923425681506181</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Sheet1!$B$2:$B$6</c:f>
              <c:numCache>
                <c:formatCode>0.0</c:formatCode>
                <c:ptCount val="5"/>
                <c:pt idx="0">
                  <c:v>8.4055078787746869</c:v>
                </c:pt>
                <c:pt idx="1">
                  <c:v>8.4486964550599986</c:v>
                </c:pt>
                <c:pt idx="2">
                  <c:v>8.7067775176695825</c:v>
                </c:pt>
                <c:pt idx="3">
                  <c:v>8.7465372637407963</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Sheet1!$C$2:$C$6</c:f>
              <c:numCache>
                <c:formatCode>0.0</c:formatCode>
                <c:ptCount val="5"/>
                <c:pt idx="0">
                  <c:v>1.5944921212253131</c:v>
                </c:pt>
                <c:pt idx="1">
                  <c:v>1.5513035449400014</c:v>
                </c:pt>
                <c:pt idx="2">
                  <c:v>1.2932224823304175</c:v>
                </c:pt>
                <c:pt idx="3">
                  <c:v>1.2534627362592037</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3.0506944452621809E-2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0.40195336579701468</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0.1120615931694342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1.1699070724064988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0.1120615931694342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0.17713087867496213</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9.2864228279483498</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0.39354453463676897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0.14074564778724508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1.4693645173129823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0.14074564778724508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0.244507149465921</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8.6048654167074421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7.4372383879309112E-2</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0.96483238309010844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0.26898805481116739</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2.8081969818209132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7.0706958022162425E-2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7.2195465486324206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0.76083608809638736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0.27770928518858184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7.7423272409898658E-2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0.80828793701194357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7.7423272409898658E-2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1.9194359691319107E-2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9.568874072820849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0.4623199435572829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0.48169990913583671</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0.13429433322519646</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1.4020137121085083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0.13429433322519913</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0.27435570431553913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7.347830527764371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8.2370244051001507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Sheet1!$B$2:$B$6</c:f>
              <c:numCache>
                <c:formatCode>0.0</c:formatCode>
                <c:ptCount val="5"/>
                <c:pt idx="0">
                  <c:v>8.9620739629155999</c:v>
                </c:pt>
                <c:pt idx="1">
                  <c:v>8.8854814411992873</c:v>
                </c:pt>
                <c:pt idx="2">
                  <c:v>8.8616404940095794</c:v>
                </c:pt>
                <c:pt idx="3">
                  <c:v>8.8513299479561507</c:v>
                </c:pt>
                <c:pt idx="4">
                  <c:v>8.7134857537292518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Sheet1!$C$2:$C$6</c:f>
              <c:numCache>
                <c:formatCode>0.0</c:formatCode>
                <c:ptCount val="5"/>
                <c:pt idx="0">
                  <c:v>1.0379260370844001</c:v>
                </c:pt>
                <c:pt idx="1">
                  <c:v>1.1145185588007127</c:v>
                </c:pt>
                <c:pt idx="2">
                  <c:v>1.1383595059904206</c:v>
                </c:pt>
                <c:pt idx="3">
                  <c:v>1.1486700520438493</c:v>
                </c:pt>
                <c:pt idx="4">
                  <c:v>1.2865142462707482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6.4516129032258063E-2</c:v>
                </c:pt>
                <c:pt idx="2">
                  <c:v>0.16129032258064521</c:v>
                </c:pt>
                <c:pt idx="3">
                  <c:v>0.52419354838709675</c:v>
                </c:pt>
                <c:pt idx="4">
                  <c:v>0.25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Sheet1!$B$2:$B$6</c:f>
              <c:numCache>
                <c:formatCode>0.0</c:formatCode>
                <c:ptCount val="5"/>
                <c:pt idx="0">
                  <c:v>8.2370244051001507</c:v>
                </c:pt>
                <c:pt idx="1">
                  <c:v>8.3603358577977094</c:v>
                </c:pt>
                <c:pt idx="2">
                  <c:v>8.4449864164024309</c:v>
                </c:pt>
                <c:pt idx="3">
                  <c:v>8.455489870624481</c:v>
                </c:pt>
                <c:pt idx="4">
                  <c:v>8.4923222420756108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Sheet1!$C$2:$C$6</c:f>
              <c:numCache>
                <c:formatCode>0.0</c:formatCode>
                <c:ptCount val="5"/>
                <c:pt idx="0">
                  <c:v>1.7629755948998493</c:v>
                </c:pt>
                <c:pt idx="1">
                  <c:v>1.6396641422022906</c:v>
                </c:pt>
                <c:pt idx="2">
                  <c:v>1.5550135835975691</c:v>
                </c:pt>
                <c:pt idx="3">
                  <c:v>1.544510129375519</c:v>
                </c:pt>
                <c:pt idx="4">
                  <c:v>1.5076777579243892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5.9860509241003612E-2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0.37415782475776282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0.10431240414177445</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1.0890066426297551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0.10431240414177445</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0.15488155429964756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8.4326528759200983</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0.19780695773603085</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0.55818452511573113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0.15561767232117507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1.624626335311075</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0.15561767232117596</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0.21372927516683937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8.2403790917672364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0.424512953177965</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0.17646969114106081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1.84231844195864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0.1764696911410617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0.35013423384642905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6.5691004109823741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0.25921664727718685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0.25170020448007335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7.0172135165931238E-2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0.73258709692234447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7.0172135165931238E-2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0.13285836705194498</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9.1612001956760079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0.35828331838389982</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0.31321598926941441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8.7322276040838531E-2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0.91163212506132751</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8.7322276040838531E-2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4.7485569079585233E-2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9.0773193340030875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0.36102146461466411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0.3609116160215784</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0.10061946018175227</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1.0504528336516756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0.10061946018175227</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0.1774556000798384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8.4227004659289264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0.12508466123294326</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0.25536458602237389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7.1193737343083541E-2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0.74325247815091799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7.1193737343083541E-2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9.8076334110499985E-2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9.276576108590934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5.7758963089701076E-2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0.38757011505319117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0.10805165039880471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1.1280438409939961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0.10805165039880471</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0.12530240791025626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8.642149491399568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0.64266953283964501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0.28773200105065833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8.0217530657147762E-2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0.83745959514325818</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8.0217530657147762E-2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6.5579570111827579E-2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9.0349195981890293</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0.18537162280388397</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0.42426404943134699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0.11828164496028215</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1.2348435272170555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0.11828164496028215</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0.22454207948561411</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7.6802508657480502</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0.50762578825328486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0.16033556135221438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1.6738804248535626</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0.16033556135221438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0.38898519944548404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5.858187110954276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0.53541719002111687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0.36822696766256779</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0.10265892552584255</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1.0717445613747785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0.10265892552584255</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6.0665855632686672E-2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8.4488573120422146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7.6199954524006834</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Sheet1!$B$2:$B$6</c:f>
              <c:numCache>
                <c:formatCode>0.0</c:formatCode>
                <c:ptCount val="5"/>
                <c:pt idx="0">
                  <c:v>8.2793275796842334</c:v>
                </c:pt>
                <c:pt idx="1">
                  <c:v>8.0594746707163907</c:v>
                </c:pt>
                <c:pt idx="2">
                  <c:v>7.9919669738129597</c:v>
                </c:pt>
                <c:pt idx="3">
                  <c:v>7.8669841748598444</c:v>
                </c:pt>
                <c:pt idx="4">
                  <c:v>7.7194635459726797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Sheet1!$C$2:$C$6</c:f>
              <c:numCache>
                <c:formatCode>0.0</c:formatCode>
                <c:ptCount val="5"/>
                <c:pt idx="0">
                  <c:v>1.7206724203157666</c:v>
                </c:pt>
                <c:pt idx="1">
                  <c:v>1.9405253292836093</c:v>
                </c:pt>
                <c:pt idx="2">
                  <c:v>2.0080330261870403</c:v>
                </c:pt>
                <c:pt idx="3">
                  <c:v>2.1330158251401556</c:v>
                </c:pt>
                <c:pt idx="4">
                  <c:v>2.2805364540273203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6.5725355784898314</c:v>
                </c:pt>
                <c:pt idx="1">
                  <c:v>6.6678375596164416</c:v>
                </c:pt>
                <c:pt idx="2">
                  <c:v>7.2601663111348591</c:v>
                </c:pt>
                <c:pt idx="3">
                  <c:v>7.2833424714668382</c:v>
                </c:pt>
                <c:pt idx="4">
                  <c:v>7.2866182290797568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3.4274644215101686</c:v>
                </c:pt>
                <c:pt idx="1">
                  <c:v>3.3321624403835584</c:v>
                </c:pt>
                <c:pt idx="2">
                  <c:v>2.7398336888651409</c:v>
                </c:pt>
                <c:pt idx="3">
                  <c:v>2.7166575285331618</c:v>
                </c:pt>
                <c:pt idx="4">
                  <c:v>2.7133817709202432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0.20883759906787169</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0.4266806812717796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0.11895538384938487</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1.2418772652625583</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0.11895538384938398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0.25979165391421688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7.4177327494466354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0.38586722195719236</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0.56335097277249435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0.15705803930080098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1.639663561435257</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0.15705803930080009</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0.4366105064883854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7.0377173829889808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0.27620619072177632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0.67445107785668057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0.1880319179554526</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1.9630264431600271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0.1880319179554526</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0.48395258277550379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5.6767067622839376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0.56150997938100033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0.51208556222181567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0.14276562612644561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1.4904528034804425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0.14276562612644383</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0.39125596285995101</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7.8520112193846296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0.19354838709677419</c:v>
                </c:pt>
                <c:pt idx="1">
                  <c:v>0.2338709677419355</c:v>
                </c:pt>
                <c:pt idx="2">
                  <c:v>0.56451612903225812</c:v>
                </c:pt>
                <c:pt idx="3">
                  <c:v>3.2258064516129031E-2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0.87621079752992292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1.4951476190954827</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0.41683597769383773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4.3517082395943287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0.41683597769383773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1.9035278675579193E-2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9.4034923614849806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0.45153242816735961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0.35976834838675309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0.10030072571283188</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1.0471252911916631</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0.10030072571283277</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0.23390748692334817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8.3323122388149287</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8.1299673858319359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Sheet1!$B$2:$B$6</c:f>
              <c:numCache>
                <c:formatCode>0.0</c:formatCode>
                <c:ptCount val="5"/>
                <c:pt idx="0">
                  <c:v>8.5906947013343764</c:v>
                </c:pt>
                <c:pt idx="1">
                  <c:v>8.5616644184401842</c:v>
                </c:pt>
                <c:pt idx="2">
                  <c:v>8.42734156877499</c:v>
                </c:pt>
                <c:pt idx="3">
                  <c:v>8.3940377539491386</c:v>
                </c:pt>
                <c:pt idx="4">
                  <c:v>8.2818628294909615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Sheet1!$C$2:$C$6</c:f>
              <c:numCache>
                <c:formatCode>0.0</c:formatCode>
                <c:ptCount val="5"/>
                <c:pt idx="0">
                  <c:v>1.4093052986656236</c:v>
                </c:pt>
                <c:pt idx="1">
                  <c:v>1.4383355815598158</c:v>
                </c:pt>
                <c:pt idx="2">
                  <c:v>1.57265843122501</c:v>
                </c:pt>
                <c:pt idx="3">
                  <c:v>1.6059622460508614</c:v>
                </c:pt>
                <c:pt idx="4">
                  <c:v>1.7181371705090385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Sheet1!$B$2:$B$6</c:f>
              <c:numCache>
                <c:formatCode>0.0</c:formatCode>
                <c:ptCount val="5"/>
                <c:pt idx="0">
                  <c:v>7.863011603452537</c:v>
                </c:pt>
                <c:pt idx="1">
                  <c:v>7.8667967621966</c:v>
                </c:pt>
                <c:pt idx="2">
                  <c:v>7.942047383399796</c:v>
                </c:pt>
                <c:pt idx="3">
                  <c:v>7.9897105271351601</c:v>
                </c:pt>
                <c:pt idx="4">
                  <c:v>8.1299673858319359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Sheet1!$C$2:$C$6</c:f>
              <c:numCache>
                <c:formatCode>0.0</c:formatCode>
                <c:ptCount val="5"/>
                <c:pt idx="0">
                  <c:v>2.136988396547463</c:v>
                </c:pt>
                <c:pt idx="1">
                  <c:v>2.1332032378034</c:v>
                </c:pt>
                <c:pt idx="2">
                  <c:v>2.057952616600204</c:v>
                </c:pt>
                <c:pt idx="3">
                  <c:v>2.0102894728648399</c:v>
                </c:pt>
                <c:pt idx="4">
                  <c:v>1.8700326141680641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0.47209592046436288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0.13764376692379976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1.4369813228815156</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0.13764376692380154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9.8752006531867664E-2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7.394022061649558</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0.21820578331147189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9.6278665896884164E-2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1.005135559551789</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9.6278665896884164E-2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0.21655175527858006</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8.8659127100143156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Sheet1!$B$2:$B$6</c:f>
              <c:numCache>
                <c:formatCode>0.0</c:formatCode>
                <c:ptCount val="5"/>
                <c:pt idx="0">
                  <c:v>8.3054583325549682</c:v>
                </c:pt>
                <c:pt idx="1">
                  <c:v>8.272644492375413</c:v>
                </c:pt>
                <c:pt idx="2">
                  <c:v>8.2510009438196921</c:v>
                </c:pt>
                <c:pt idx="3">
                  <c:v>8.2048356338340547</c:v>
                </c:pt>
                <c:pt idx="4">
                  <c:v>8.1964627745221517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Sheet1!$C$2:$C$6</c:f>
              <c:numCache>
                <c:formatCode>0.0</c:formatCode>
                <c:ptCount val="5"/>
                <c:pt idx="0">
                  <c:v>1.6945416674450318</c:v>
                </c:pt>
                <c:pt idx="1">
                  <c:v>1.727355507624587</c:v>
                </c:pt>
                <c:pt idx="2">
                  <c:v>1.7489990561803079</c:v>
                </c:pt>
                <c:pt idx="3">
                  <c:v>1.7951643661659453</c:v>
                </c:pt>
                <c:pt idx="4">
                  <c:v>1.8035372254778483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Sheet1!$B$2:$B$6</c:f>
              <c:numCache>
                <c:formatCode>0.0</c:formatCode>
                <c:ptCount val="5"/>
                <c:pt idx="0">
                  <c:v>7.8380252527760703</c:v>
                </c:pt>
                <c:pt idx="1">
                  <c:v>7.8526444886550104</c:v>
                </c:pt>
                <c:pt idx="2">
                  <c:v>7.9210121531566058</c:v>
                </c:pt>
                <c:pt idx="3">
                  <c:v>7.937107546893011</c:v>
                </c:pt>
                <c:pt idx="4">
                  <c:v>8.1609533093241247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Sheet1!$C$2:$C$6</c:f>
              <c:numCache>
                <c:formatCode>0.0</c:formatCode>
                <c:ptCount val="5"/>
                <c:pt idx="0">
                  <c:v>2.1619747472239297</c:v>
                </c:pt>
                <c:pt idx="1">
                  <c:v>2.1473555113449896</c:v>
                </c:pt>
                <c:pt idx="2">
                  <c:v>2.0789878468433942</c:v>
                </c:pt>
                <c:pt idx="3">
                  <c:v>2.062892453106989</c:v>
                </c:pt>
                <c:pt idx="4">
                  <c:v>1.8390466906758753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0.1596638655462185</c:v>
                </c:pt>
                <c:pt idx="1">
                  <c:v>0.84033613445378152</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0.45600318160000075</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0.75853887749643523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0.21147496781039976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2.2077685447881299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0.21147496781039976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0.20128320507905606</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7.8291960102328604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0.12916567522658884</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0.98706572421075123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0.27518654408744947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2.8729083270504514</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0.27518654408744858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0.17027489282384245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5.6909237517528881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0.17995693852227213</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0.40119990454418364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0.11185153380541912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1.1677140825637018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0.11185153380541912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0.18191610470697128</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8.6225711373016267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0.48865359792097696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0.42432401052403002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0.11829836166462115</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1.2350180472294943</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0.11829836166462115</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0.32034155202816983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8.3149011730957199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0.31967658704212987</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0.34994650059961785</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9.756246798307977E-2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1.0185382704871948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1.4781671234358029E-2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9.3770710226596599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0.38319109116567063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0.12090029746575048</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1.2621818864146706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0.12090029746575048</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0.20973162936991763</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8.3214063309509942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0.18585284112659295</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0.13035309666646722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1.360867763762819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0.13035309666646633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6.7751953933301579E-2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8.2205952849745003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0.21270810405001139</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0.1050394406254842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1.0965967999720725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0.1050394406254842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0.136203619364208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8.6495780122662111</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0.35121334414462435</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0.17042189982453859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1.7791803619659712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0.1704218998245377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0.40898277737601774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6.5567006175550997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0.21478137642461981</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0.51499229233099264</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0.14357600074864063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1.4989129991192076</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0.14357600074864063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0.25966121965157907</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6.6990077496524592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0.86290322580645162</c:v>
                </c:pt>
                <c:pt idx="1">
                  <c:v>0.1370967741935484</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0.36235437454253461</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0.61037893896518192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0.17016908466951275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1.7765410077544983</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9.4483763783046015E-2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7.907925917781359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0.20680246703668193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0.52487379675215262</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0.14633089030193513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1.5276736536926734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0.14633089030193602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0.27985259148572261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6.9553028250530637</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0.43810242030701296</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0.45197305842718993</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0.12600670950119941</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1.3154921007881102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0.12600670950119941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0.34732717387942813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7.399204380042125</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7.6614232211286728</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Sheet1!$B$2:$B$6</c:f>
              <c:numCache>
                <c:formatCode>0.0</c:formatCode>
                <c:ptCount val="5"/>
                <c:pt idx="0">
                  <c:v>8.4851338749050456</c:v>
                </c:pt>
                <c:pt idx="1">
                  <c:v>8.4826865081045355</c:v>
                </c:pt>
                <c:pt idx="2">
                  <c:v>8.3472807863468308</c:v>
                </c:pt>
                <c:pt idx="3">
                  <c:v>8.2458347041782769</c:v>
                </c:pt>
                <c:pt idx="4">
                  <c:v>8.2295135563324724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Sheet1!$C$2:$C$6</c:f>
              <c:numCache>
                <c:formatCode>0.0</c:formatCode>
                <c:ptCount val="5"/>
                <c:pt idx="0">
                  <c:v>1.5148661250949544</c:v>
                </c:pt>
                <c:pt idx="1">
                  <c:v>1.5173134918954645</c:v>
                </c:pt>
                <c:pt idx="2">
                  <c:v>1.6527192136531692</c:v>
                </c:pt>
                <c:pt idx="3">
                  <c:v>1.7541652958217231</c:v>
                </c:pt>
                <c:pt idx="4">
                  <c:v>1.7704864436675276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Sheet1!$B$2:$B$6</c:f>
              <c:numCache>
                <c:formatCode>0.0</c:formatCode>
                <c:ptCount val="5"/>
                <c:pt idx="0">
                  <c:v>7.4090591102616088</c:v>
                </c:pt>
                <c:pt idx="1">
                  <c:v>7.5171197118246402</c:v>
                </c:pt>
                <c:pt idx="2">
                  <c:v>7.6093519520974482</c:v>
                </c:pt>
                <c:pt idx="3">
                  <c:v>7.6614232211286728</c:v>
                </c:pt>
                <c:pt idx="4">
                  <c:v>7.8391771549978024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Sheet1!$C$2:$C$6</c:f>
              <c:numCache>
                <c:formatCode>0.0</c:formatCode>
                <c:ptCount val="5"/>
                <c:pt idx="0">
                  <c:v>2.5909408897383912</c:v>
                </c:pt>
                <c:pt idx="1">
                  <c:v>2.4828802881753598</c:v>
                </c:pt>
                <c:pt idx="2">
                  <c:v>2.3906480479025518</c:v>
                </c:pt>
                <c:pt idx="3">
                  <c:v>2.3385767788713272</c:v>
                </c:pt>
                <c:pt idx="4">
                  <c:v>2.1608228450021976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0.13502834850820999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0.78863559437729602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0.21986570745789802</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2.2953666716636647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0.21986570745789802</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0.47521182745921653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6.0523274506316396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0.28346953536729558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0.11622434169571338</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1.2133655741447242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0.11622434169571427</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0.29507510332303077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8.6424985178958593</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0.23979502567502031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0.5066633378076526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0.14125395049917699</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1.4746711252309597</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0.14125395049917877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9.9973295885748215E-2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8.2894436948585213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131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RN3 | Great Western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843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RN3 | Great Western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5843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RN3 | Great Western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Great Western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89528875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77655350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637901889"/>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624913403"/>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006435347"/>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16%</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86</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8468382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0213146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7395330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7050531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1316661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1215781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7588479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1236510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40009248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0953210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868468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9371359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1554412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8942820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6282789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142174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3007221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553962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380812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4448579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3969175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6431819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3893265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7246400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3665914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8214794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9459230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1625415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9607808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2486992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0938198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8097166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1856532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8101224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09576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5530477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8121305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73549216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5537574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04993861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0666801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0241752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313139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12026734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3215547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B5. During your antenatal check-ups, were you given enough time to ask questions or discuss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776787282"/>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66169451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Great Western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Being offered enough time to ask questions or discuss their pregnancy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Complaints: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feeding baby in the 4 weeks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Delays to discharge on the day of leaving hospital</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Great Western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074731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2134269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8637940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45794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86443549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602012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3746894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0811082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04253495"/>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520402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071386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23882548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4239977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84754650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6158092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2382392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4474735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19988139"/>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60664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67883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12911071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5409596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9368483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1538400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54979110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9106208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7559318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62996337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41902673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76550033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9256262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5605389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930456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0664772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27030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554408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03889478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88796852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7330780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1819783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83061560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7055530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0822216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91048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6224494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221684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68373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24311421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4265057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84374787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6356466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7102443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69485959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80648846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8049394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5115974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0229830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42921335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20737460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5812428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4736435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9261131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7591299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4697081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65557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50509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77609314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28009043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5675527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8416640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64611448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3604289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8103930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6352310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785700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8046072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62184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944935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00373557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7840876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5538510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8267851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4385262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969230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91655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5400898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9766582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23378196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3766789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7887382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53326084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3561443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15354416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7067191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7259280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51946899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5735902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82654573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6225960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3984170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8019455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7475578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2626002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681178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3803763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693340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13354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36145576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0458611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95951985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0447594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12012871"/>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3630163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703350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35555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873790737"/>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2036687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8407259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604817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1754228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0639961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0916006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403686470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8395166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3203818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8600654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48991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58474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0906243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0745016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0242773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9839647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2857234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9299947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795940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9795054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9489579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2158648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8600791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46521808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51491861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73889441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4987204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7896007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2861619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7902495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5128478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9677355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9802675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7477950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7753991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0516115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2572439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4435239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2195563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4194805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5656711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4586570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7161044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0621527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9373093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1906770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7884741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8446659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1106061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5365729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39259405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30289284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5420848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9611935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5526665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6659800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0367279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4516997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8149690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1837902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5728694"/>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094003330"/>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352158989"/>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860136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45%</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128717553"/>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3246934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23631336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7439171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6810624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6891730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5640897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4034822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0130662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24683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0221545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8038146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7159963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899160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4960195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8320436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4817003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9090379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1156295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1932977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9550455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9481159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9022887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3651180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0746694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7634838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4932268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7817925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5308701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1303957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3914493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5861228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6038015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1078318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9600817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16586</Words>
  <Application>Microsoft Office PowerPoint</Application>
  <PresentationFormat>Widescreen</PresentationFormat>
  <Paragraphs>1946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Great Western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2025-11-28T18:16:15Z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